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9" r:id="rId1"/>
  </p:sldMasterIdLst>
  <p:notesMasterIdLst>
    <p:notesMasterId r:id="rId16"/>
  </p:notesMasterIdLst>
  <p:sldIdLst>
    <p:sldId id="256" r:id="rId2"/>
    <p:sldId id="313" r:id="rId3"/>
    <p:sldId id="314" r:id="rId4"/>
    <p:sldId id="315" r:id="rId5"/>
    <p:sldId id="316" r:id="rId6"/>
    <p:sldId id="296" r:id="rId7"/>
    <p:sldId id="300" r:id="rId8"/>
    <p:sldId id="301" r:id="rId9"/>
    <p:sldId id="302" r:id="rId10"/>
    <p:sldId id="303" r:id="rId11"/>
    <p:sldId id="304" r:id="rId12"/>
    <p:sldId id="305" r:id="rId13"/>
    <p:sldId id="276" r:id="rId14"/>
    <p:sldId id="277" r:id="rId15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.VnTimeH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8A"/>
    <a:srgbClr val="FF40FF"/>
    <a:srgbClr val="54FF00"/>
    <a:srgbClr val="FDFCE3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2"/>
    <p:restoredTop sz="95332" autoAdjust="0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rPr lang="en-VN"/>
              <a:t>07/28/2022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85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81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5066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/>
          <p:cNvSpPr txBox="1"/>
          <p:nvPr userDrawn="1"/>
        </p:nvSpPr>
        <p:spPr>
          <a:xfrm>
            <a:off x="115064" y="7373"/>
            <a:ext cx="8819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10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3" name="TextBox 9"/>
          <p:cNvSpPr txBox="1"/>
          <p:nvPr userDrawn="1"/>
        </p:nvSpPr>
        <p:spPr>
          <a:xfrm>
            <a:off x="2971303" y="-23405"/>
            <a:ext cx="32013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CITIES</a:t>
            </a:r>
            <a:r>
              <a:rPr lang="en-US" sz="2000" b="1" baseline="0">
                <a:solidFill>
                  <a:schemeClr val="bg1"/>
                </a:solidFill>
              </a:rPr>
              <a:t> AROUND THE WORLD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/>
          <p:cNvSpPr txBox="1"/>
          <p:nvPr userDrawn="1"/>
        </p:nvSpPr>
        <p:spPr>
          <a:xfrm>
            <a:off x="115064" y="17476"/>
            <a:ext cx="8819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10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/>
          <p:cNvSpPr txBox="1"/>
          <p:nvPr userDrawn="1"/>
        </p:nvSpPr>
        <p:spPr>
          <a:xfrm>
            <a:off x="2971303" y="-39371"/>
            <a:ext cx="32013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bg1"/>
                </a:solidFill>
              </a:rPr>
              <a:t>CITIES</a:t>
            </a:r>
            <a:r>
              <a:rPr lang="en-US" sz="2000" b="1" baseline="0">
                <a:solidFill>
                  <a:schemeClr val="bg1"/>
                </a:solidFill>
              </a:rPr>
              <a:t> AROUND THE WORLD</a:t>
            </a:r>
            <a:endParaRPr lang="en-US" sz="2000" b="1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7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3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8841-3832-4855-9DC1-CB735ED9605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9184DE-FB2E-4209-96F8-AA4483E0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49" r:id="rId18"/>
    <p:sldLayoutId id="2147483650" r:id="rId19"/>
  </p:sldLayoutIdLst>
  <p:transition spd="med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Khanh\TEACHING\LET'S%20GO\MUSIC\Good%20Morning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3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Khanh\TEACHING\LET'S%20GO\MUSIC\Goodbye%20-%20Bai%20hat%20thieu%20nhi%20tieng%20Anh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7">
            <a:extLst>
              <a:ext uri="{FF2B5EF4-FFF2-40B4-BE49-F238E27FC236}">
                <a16:creationId xmlns:a16="http://schemas.microsoft.com/office/drawing/2014/main" id="{D7881337-5F21-30C4-A520-8DF06ED95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819400"/>
            <a:ext cx="8534400" cy="2743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panose="020B7200000000000000" pitchFamily="34" charset="0"/>
              </a:rPr>
              <a:t>all teachers to our class today!</a:t>
            </a:r>
          </a:p>
        </p:txBody>
      </p:sp>
      <p:sp>
        <p:nvSpPr>
          <p:cNvPr id="6148" name="WordArt 8">
            <a:extLst>
              <a:ext uri="{FF2B5EF4-FFF2-40B4-BE49-F238E27FC236}">
                <a16:creationId xmlns:a16="http://schemas.microsoft.com/office/drawing/2014/main" id="{CEC8FC4E-61ED-A60A-64CD-8060D53CB2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371600"/>
            <a:ext cx="63246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2057" name="Good Morning.mp3">
            <a:hlinkClick r:id="" action="ppaction://media"/>
            <a:extLst>
              <a:ext uri="{FF2B5EF4-FFF2-40B4-BE49-F238E27FC236}">
                <a16:creationId xmlns:a16="http://schemas.microsoft.com/office/drawing/2014/main" id="{38348688-8B49-2C23-54E8-B1EAD82E252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63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0" y="840262"/>
            <a:ext cx="8987959" cy="3635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677" y="1987683"/>
            <a:ext cx="120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oldest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0893" y="2325733"/>
            <a:ext cx="910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9033" y="2322920"/>
            <a:ext cx="1354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cheapest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8885" y="2657827"/>
            <a:ext cx="196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most expensive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9517" y="3011336"/>
            <a:ext cx="196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most boring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9510" y="3351836"/>
            <a:ext cx="196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more peaceful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6911" y="3688144"/>
            <a:ext cx="196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more crowded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743" y="4035740"/>
            <a:ext cx="87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noisier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5560" y="4014826"/>
            <a:ext cx="1367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noisiest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4" y="603332"/>
            <a:ext cx="8853826" cy="4814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710" y="1673712"/>
            <a:ext cx="19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most crowded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0527" y="2068417"/>
            <a:ext cx="1658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more peaceful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1047" y="2449913"/>
            <a:ext cx="87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coldest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333" y="2841124"/>
            <a:ext cx="138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more modern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914" y="1015999"/>
            <a:ext cx="6991608" cy="3817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58 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9992" y="2680854"/>
            <a:ext cx="487363" cy="487363"/>
          </a:xfrm>
          <a:prstGeom prst="rect">
            <a:avLst/>
          </a:prstGeom>
        </p:spPr>
      </p:pic>
      <p:pic>
        <p:nvPicPr>
          <p:cNvPr id="9" name="59 Track 5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9657" y="3529692"/>
            <a:ext cx="487363" cy="4873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201156" y="4082522"/>
            <a:ext cx="482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11">
            <a:hlinkClick r:id="" action="ppaction://noaction"/>
            <a:extLst>
              <a:ext uri="{FF2B5EF4-FFF2-40B4-BE49-F238E27FC236}">
                <a16:creationId xmlns:a16="http://schemas.microsoft.com/office/drawing/2014/main" id="{DD9EE717-DDE9-C404-A070-5922BA81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7">
            <a:extLst>
              <a:ext uri="{FF2B5EF4-FFF2-40B4-BE49-F238E27FC236}">
                <a16:creationId xmlns:a16="http://schemas.microsoft.com/office/drawing/2014/main" id="{4EA3A967-BE4B-CA8D-3145-65D6C6DBE3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03738">
            <a:off x="0" y="1447800"/>
            <a:ext cx="5486400" cy="13144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00000" scaled="1"/>
                </a:gradFill>
              </a:rPr>
              <a:t>Home Work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E30196B-39FB-96E9-9445-536284D9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81350"/>
            <a:ext cx="7924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anose="020B7200000000000000" pitchFamily="34" charset="0"/>
              </a:rPr>
              <a:t>- </a:t>
            </a:r>
            <a:r>
              <a:rPr lang="en-US" altLang="vi-VN" sz="4000" b="1"/>
              <a:t>Learn by heart Grammar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2F0FC45-A640-25B3-B09E-5BCFBAA3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4210050"/>
            <a:ext cx="8834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/>
              <a:t>- Do exercise in workbook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>
            <a:extLst>
              <a:ext uri="{FF2B5EF4-FFF2-40B4-BE49-F238E27FC236}">
                <a16:creationId xmlns:a16="http://schemas.microsoft.com/office/drawing/2014/main" id="{71318F96-EA29-B406-AAC4-C39497EEBF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5344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Quangtri"/>
              </a:rPr>
              <a:t>Thanks for your attention</a:t>
            </a:r>
          </a:p>
        </p:txBody>
      </p:sp>
      <p:sp>
        <p:nvSpPr>
          <p:cNvPr id="29699" name="WordArt 4">
            <a:extLst>
              <a:ext uri="{FF2B5EF4-FFF2-40B4-BE49-F238E27FC236}">
                <a16:creationId xmlns:a16="http://schemas.microsoft.com/office/drawing/2014/main" id="{C4E23CAC-1537-2DD6-7DBC-2BB66D570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772400" cy="3886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lgerian"/>
              </a:rPr>
              <a:t>See you again !</a:t>
            </a:r>
          </a:p>
        </p:txBody>
      </p:sp>
      <p:pic>
        <p:nvPicPr>
          <p:cNvPr id="29700" name="Picture 5" descr="xsgs_9053">
            <a:extLst>
              <a:ext uri="{FF2B5EF4-FFF2-40B4-BE49-F238E27FC236}">
                <a16:creationId xmlns:a16="http://schemas.microsoft.com/office/drawing/2014/main" id="{92327019-AA22-3578-8ED8-2276AEFB7F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659204qfhni5vgxw">
            <a:extLst>
              <a:ext uri="{FF2B5EF4-FFF2-40B4-BE49-F238E27FC236}">
                <a16:creationId xmlns:a16="http://schemas.microsoft.com/office/drawing/2014/main" id="{7DA84453-E20A-0B73-B0D3-0907CB38B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050" y="53911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1418014dlefhz18lc">
            <a:extLst>
              <a:ext uri="{FF2B5EF4-FFF2-40B4-BE49-F238E27FC236}">
                <a16:creationId xmlns:a16="http://schemas.microsoft.com/office/drawing/2014/main" id="{A17C231D-8BBB-B1C8-AA80-15C75F4ABE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15250" y="5391150"/>
            <a:ext cx="7429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1553769hytyr3mbhu.gif">
            <a:extLst>
              <a:ext uri="{FF2B5EF4-FFF2-40B4-BE49-F238E27FC236}">
                <a16:creationId xmlns:a16="http://schemas.microsoft.com/office/drawing/2014/main" id="{6B15637B-3E6C-F0A9-0B7C-FA7E77B9C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41800" y="-889000"/>
            <a:ext cx="762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56CEE190D2834983BE9B1882D8651F72">
            <a:extLst>
              <a:ext uri="{FF2B5EF4-FFF2-40B4-BE49-F238E27FC236}">
                <a16:creationId xmlns:a16="http://schemas.microsoft.com/office/drawing/2014/main" id="{EC347619-B9B4-7257-1328-D2D103F9F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8075" y="-52387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56CEE190D2834983BE9B1882D8651F72">
            <a:extLst>
              <a:ext uri="{FF2B5EF4-FFF2-40B4-BE49-F238E27FC236}">
                <a16:creationId xmlns:a16="http://schemas.microsoft.com/office/drawing/2014/main" id="{29227481-4078-B15A-EFB6-3BD7D769B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3875" y="-52387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Goodbye - Bai hat thieu nhi tieng Anh.mp3">
            <a:hlinkClick r:id="" action="ppaction://media"/>
            <a:extLst>
              <a:ext uri="{FF2B5EF4-FFF2-40B4-BE49-F238E27FC236}">
                <a16:creationId xmlns:a16="http://schemas.microsoft.com/office/drawing/2014/main" id="{0EC5E577-230B-C43E-4EF2-E19F7D83C0F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03" fill="hold"/>
                                        <p:tgtEl>
                                          <p:spTgt spid="2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EFC72-0E88-B8E2-E1F9-D2B7A5E9DA22}"/>
              </a:ext>
            </a:extLst>
          </p:cNvPr>
          <p:cNvSpPr txBox="1"/>
          <p:nvPr/>
        </p:nvSpPr>
        <p:spPr>
          <a:xfrm>
            <a:off x="1325216" y="0"/>
            <a:ext cx="626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j-lt"/>
              </a:rPr>
              <a:t>Look at the picture and say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420A6-7F6F-2C4D-9A67-DD9F759E92EF}"/>
              </a:ext>
            </a:extLst>
          </p:cNvPr>
          <p:cNvSpPr txBox="1"/>
          <p:nvPr/>
        </p:nvSpPr>
        <p:spPr>
          <a:xfrm>
            <a:off x="2809459" y="6134724"/>
            <a:ext cx="329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Amusement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5689F-EC26-8E12-3469-8DE9AE1D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" y="953291"/>
            <a:ext cx="6381414" cy="49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EFC72-0E88-B8E2-E1F9-D2B7A5E9DA22}"/>
              </a:ext>
            </a:extLst>
          </p:cNvPr>
          <p:cNvSpPr txBox="1"/>
          <p:nvPr/>
        </p:nvSpPr>
        <p:spPr>
          <a:xfrm>
            <a:off x="1325216" y="0"/>
            <a:ext cx="598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j-lt"/>
              </a:rPr>
              <a:t>Look at the picture and say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420A6-7F6F-2C4D-9A67-DD9F759E92EF}"/>
              </a:ext>
            </a:extLst>
          </p:cNvPr>
          <p:cNvSpPr txBox="1"/>
          <p:nvPr/>
        </p:nvSpPr>
        <p:spPr>
          <a:xfrm>
            <a:off x="7222434" y="3068120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A9BE6-C9F9-5981-D767-C5655B4F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194857"/>
            <a:ext cx="6935304" cy="52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64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EFC72-0E88-B8E2-E1F9-D2B7A5E9DA22}"/>
              </a:ext>
            </a:extLst>
          </p:cNvPr>
          <p:cNvSpPr txBox="1"/>
          <p:nvPr/>
        </p:nvSpPr>
        <p:spPr>
          <a:xfrm>
            <a:off x="1325217" y="0"/>
            <a:ext cx="595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j-lt"/>
              </a:rPr>
              <a:t>Look at the picture and say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420A6-7F6F-2C4D-9A67-DD9F759E92EF}"/>
              </a:ext>
            </a:extLst>
          </p:cNvPr>
          <p:cNvSpPr txBox="1"/>
          <p:nvPr/>
        </p:nvSpPr>
        <p:spPr>
          <a:xfrm>
            <a:off x="3551583" y="5674575"/>
            <a:ext cx="312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Shopping 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E4738-792C-4587-90C4-D2EEF6F9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" y="909258"/>
            <a:ext cx="6864626" cy="43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56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EFC72-0E88-B8E2-E1F9-D2B7A5E9DA22}"/>
              </a:ext>
            </a:extLst>
          </p:cNvPr>
          <p:cNvSpPr txBox="1"/>
          <p:nvPr/>
        </p:nvSpPr>
        <p:spPr>
          <a:xfrm>
            <a:off x="1325216" y="0"/>
            <a:ext cx="596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j-lt"/>
              </a:rPr>
              <a:t>Look at the picture and say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420A6-7F6F-2C4D-9A67-DD9F759E92EF}"/>
              </a:ext>
            </a:extLst>
          </p:cNvPr>
          <p:cNvSpPr txBox="1"/>
          <p:nvPr/>
        </p:nvSpPr>
        <p:spPr>
          <a:xfrm>
            <a:off x="2186608" y="5110288"/>
            <a:ext cx="5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Public transportation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CDB51-8762-6709-A5A9-173B59A3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7" y="866482"/>
            <a:ext cx="6824870" cy="38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45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17ABC-61BB-0B43-8DE6-EC191FE6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" y="1139687"/>
            <a:ext cx="9121982" cy="5672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AEB96-9AA8-3C7B-FB1F-8F3A1A060DEE}"/>
              </a:ext>
            </a:extLst>
          </p:cNvPr>
          <p:cNvSpPr txBox="1"/>
          <p:nvPr/>
        </p:nvSpPr>
        <p:spPr>
          <a:xfrm>
            <a:off x="101925" y="384685"/>
            <a:ext cx="894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PERIOD 5: Grammar + Pronunciation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149" y="800379"/>
            <a:ext cx="6727702" cy="4143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57 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7615" y="9714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41" y="1324148"/>
            <a:ext cx="5870998" cy="3770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0" y="1257299"/>
            <a:ext cx="9135516" cy="3234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114</Words>
  <Application>Microsoft Office PowerPoint</Application>
  <PresentationFormat>On-screen Show (4:3)</PresentationFormat>
  <Paragraphs>36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Century Gothic</vt:lpstr>
      <vt:lpstr>Arial</vt:lpstr>
      <vt:lpstr>Wingdings 3</vt:lpstr>
      <vt:lpstr>Quangtri</vt:lpstr>
      <vt:lpstr>Times New Roman</vt:lpstr>
      <vt:lpstr>.VnTimeH</vt:lpstr>
      <vt:lpstr>.VnTime</vt:lpstr>
      <vt:lpstr>VNI-Algerian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duy phung minh</cp:lastModifiedBy>
  <cp:revision>244</cp:revision>
  <dcterms:created xsi:type="dcterms:W3CDTF">2019-07-02T02:13:00Z</dcterms:created>
  <dcterms:modified xsi:type="dcterms:W3CDTF">2022-07-28T13:11:22Z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